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680" y="21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2BAE-0AB3-4208-B9E2-311FBB6609EF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6DC60-86C9-4011-A9D9-4E2FAD7E5C3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9507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463" y="144463"/>
            <a:ext cx="10161587" cy="143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14/2/2020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594172" y="2880742"/>
            <a:ext cx="912991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ΣΚΑΙΜΠΛΟΥ ΣΕΙΛΙΝΓΚ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ΝΕΠΑ, που εδρεύει στην περιφέρεια Κεντρικης Μακεδονιας.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ντάχθηκε στη Δράση «Ενίσχυση Τουριστικών ΜΜΕ για τον εκσυγχρονισμό τους και την ποιοτική αναβάθμιση των παρεχόμενων υπηρεσιών», συνολικού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 εκατ.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Ευρώ.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Το ποσοστό ενίσχυσης κάθε επενδυτικού σχεδίου ανέρχεται σε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40% – 50 %. </a:t>
            </a:r>
          </a:p>
          <a:p>
            <a:pPr algn="just"/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στην ενίσχυση πολύ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μικρών, μικρών και μεσαίων τουριστικών επιχειρήσεων ώστε να βελτιώσουν τη θέση τους στην εσωτερική και διεθνή τουριστική αγορά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αφορά όλες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τις περιφέρειες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χώρας. 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της επιχείρησης είναι 450.000 €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εκ των οποίων η δημόσια δαπάνη ανέρχεται σε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200.000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613272" y="5040982"/>
            <a:ext cx="9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 Προώθηση</a:t>
            </a:r>
          </a:p>
        </p:txBody>
      </p:sp>
      <p:sp>
        <p:nvSpPr>
          <p:cNvPr id="7" name="6 - TextBox"/>
          <p:cNvSpPr txBox="1"/>
          <p:nvPr/>
        </p:nvSpPr>
        <p:spPr>
          <a:xfrm>
            <a:off x="655464" y="7921302"/>
            <a:ext cx="9068619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την είσοδο της σε νέες τουριστικές αγορές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υπηρεσιών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υπηρεσιών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δημιουργία / διατήρηση ποιοτικών θέσεων εργασίας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Άλλο…………………………………………………………..</a:t>
            </a:r>
          </a:p>
          <a:p>
            <a:pPr>
              <a:lnSpc>
                <a:spcPct val="150000"/>
              </a:lnSpc>
            </a:pPr>
            <a:endParaRPr lang="el-GR" sz="6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σημαντικά η επιχείρηση, η οποία λειτουργεί σε έναν νευραλγικό τομέα της ελληνικής οικονομίας, αποφέροντας οφέλη στην ανταγωνιστικότητα της χώρας μας καθώς και στην τοπική οικονομία και στην αγορά στην οποία εδρεύει. </a:t>
            </a: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el-GR" sz="18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8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233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Θέμα του Office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Constantinos Tsiagas</cp:lastModifiedBy>
  <cp:revision>41</cp:revision>
  <dcterms:created xsi:type="dcterms:W3CDTF">2018-02-13T12:16:57Z</dcterms:created>
  <dcterms:modified xsi:type="dcterms:W3CDTF">2020-02-14T09:27:38Z</dcterms:modified>
</cp:coreProperties>
</file>